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98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27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2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11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8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80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836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4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60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9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9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03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3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4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A4373D-23AA-440C-991B-B67249036F6A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88E3-9FB4-44B6-BB8D-0F5E7E1D26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64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538"/>
            <a:ext cx="12192001" cy="881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4803" cy="37293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1" y="4167042"/>
            <a:ext cx="4817880" cy="27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2094797"/>
            <a:ext cx="8111066" cy="4569234"/>
          </a:xfrm>
        </p:spPr>
      </p:pic>
      <p:sp>
        <p:nvSpPr>
          <p:cNvPr id="5" name="TextovéPole 4"/>
          <p:cNvSpPr txBox="1"/>
          <p:nvPr/>
        </p:nvSpPr>
        <p:spPr>
          <a:xfrm>
            <a:off x="965200" y="694267"/>
            <a:ext cx="7366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Vesmír pro lidstvo</a:t>
            </a:r>
          </a:p>
          <a:p>
            <a:endParaRPr lang="cs-CZ" dirty="0"/>
          </a:p>
          <a:p>
            <a:r>
              <a:rPr lang="cs-CZ" dirty="0" smtClean="0"/>
              <a:t>výzkum Země, Slunce, planet Sluneční soustavy </a:t>
            </a:r>
          </a:p>
          <a:p>
            <a:r>
              <a:rPr lang="cs-CZ" dirty="0" smtClean="0"/>
              <a:t>i vzdáleného vesmíru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chemeClr val="bg2">
                    <a:lumMod val="50000"/>
                  </a:schemeClr>
                </a:solidFill>
              </a:rPr>
              <a:t>Zúčastněná pracoviště AV ČR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/>
              <a:t>Astronomický ústav</a:t>
            </a:r>
            <a:br>
              <a:rPr lang="cs-CZ" sz="3600" dirty="0"/>
            </a:br>
            <a:r>
              <a:rPr lang="cs-CZ" sz="3600" dirty="0" err="1"/>
              <a:t>Ústav</a:t>
            </a:r>
            <a:r>
              <a:rPr lang="cs-CZ" sz="3600" dirty="0"/>
              <a:t> fyziky atmosféry</a:t>
            </a:r>
            <a:br>
              <a:rPr lang="cs-CZ" sz="3600" dirty="0"/>
            </a:br>
            <a:r>
              <a:rPr lang="cs-CZ" sz="3600" dirty="0"/>
              <a:t>Ústav fyziky plazmatu</a:t>
            </a:r>
            <a:br>
              <a:rPr lang="cs-CZ" sz="3600" dirty="0"/>
            </a:br>
            <a:r>
              <a:rPr lang="cs-CZ" sz="3600" dirty="0"/>
              <a:t>Ústav jaderné fyziky</a:t>
            </a:r>
            <a:r>
              <a:rPr lang="cs-CZ" dirty="0"/>
              <a:t/>
            </a:r>
            <a:br>
              <a:rPr lang="cs-CZ" dirty="0"/>
            </a:br>
            <a:r>
              <a:rPr lang="cs-CZ" sz="4000" b="1" dirty="0" smtClean="0">
                <a:solidFill>
                  <a:schemeClr val="bg2">
                    <a:lumMod val="50000"/>
                  </a:schemeClr>
                </a:solidFill>
              </a:rPr>
              <a:t>Další </a:t>
            </a:r>
            <a:r>
              <a:rPr lang="cs-CZ" sz="4000" b="1" dirty="0">
                <a:solidFill>
                  <a:schemeClr val="bg2">
                    <a:lumMod val="50000"/>
                  </a:schemeClr>
                </a:solidFill>
              </a:rPr>
              <a:t>zúčastněná </a:t>
            </a:r>
            <a:r>
              <a:rPr lang="cs-CZ" sz="4000" b="1" dirty="0" smtClean="0">
                <a:solidFill>
                  <a:schemeClr val="bg2">
                    <a:lumMod val="50000"/>
                  </a:schemeClr>
                </a:solidFill>
              </a:rPr>
              <a:t>pracoviště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3600" dirty="0"/>
              <a:t>MFF UK </a:t>
            </a:r>
            <a:r>
              <a:rPr lang="cs-CZ" sz="3600" dirty="0" smtClean="0"/>
              <a:t>Praha </a:t>
            </a:r>
            <a:br>
              <a:rPr lang="cs-CZ" sz="3600" dirty="0" smtClean="0"/>
            </a:br>
            <a:r>
              <a:rPr lang="cs-CZ" sz="3600" dirty="0" smtClean="0"/>
              <a:t>Masarykova univerzita Brno</a:t>
            </a:r>
            <a:br>
              <a:rPr lang="cs-CZ" sz="3600" dirty="0" smtClean="0"/>
            </a:br>
            <a:r>
              <a:rPr lang="cs-CZ" sz="3600" dirty="0" smtClean="0"/>
              <a:t>FJFI ČVUT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3600" dirty="0"/>
              <a:t>FEL </a:t>
            </a:r>
            <a:r>
              <a:rPr lang="cs-CZ" sz="3600" dirty="0" smtClean="0"/>
              <a:t>ČVUT</a:t>
            </a:r>
            <a:br>
              <a:rPr lang="cs-CZ" sz="3600" dirty="0" smtClean="0"/>
            </a:br>
            <a:r>
              <a:rPr lang="cs-CZ" sz="3600" dirty="0" smtClean="0"/>
              <a:t>Technická univerzita v Liberci</a:t>
            </a:r>
            <a:br>
              <a:rPr lang="cs-CZ" sz="3600" dirty="0" smtClean="0"/>
            </a:br>
            <a:r>
              <a:rPr lang="cs-CZ" sz="3600" dirty="0" smtClean="0"/>
              <a:t>Slezská univerzita </a:t>
            </a:r>
            <a:r>
              <a:rPr lang="cs-CZ" sz="3600" dirty="0"/>
              <a:t>Opava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45332" y="6903717"/>
            <a:ext cx="45719" cy="225215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3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ovéPole 5"/>
          <p:cNvSpPr txBox="1"/>
          <p:nvPr/>
        </p:nvSpPr>
        <p:spPr>
          <a:xfrm>
            <a:off x="169333" y="45271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Solar </a:t>
            </a:r>
            <a:r>
              <a:rPr lang="cs-CZ" sz="6000" dirty="0" err="1" smtClean="0"/>
              <a:t>Orbiter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708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2" y="1042987"/>
            <a:ext cx="7581420" cy="530013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859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906933" y="4199467"/>
            <a:ext cx="306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JUICE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361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8" y="-2"/>
            <a:ext cx="9144000" cy="68580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317"/>
            <a:ext cx="4355045" cy="2903363"/>
          </a:xfrm>
        </p:spPr>
      </p:pic>
      <p:sp>
        <p:nvSpPr>
          <p:cNvPr id="9" name="TextovéPole 8"/>
          <p:cNvSpPr txBox="1"/>
          <p:nvPr/>
        </p:nvSpPr>
        <p:spPr>
          <a:xfrm>
            <a:off x="508000" y="452718"/>
            <a:ext cx="333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Athena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25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29" y="0"/>
            <a:ext cx="8139871" cy="6104467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39" y="2992438"/>
            <a:ext cx="4149668" cy="3112029"/>
          </a:xfrm>
        </p:spPr>
      </p:pic>
      <p:sp>
        <p:nvSpPr>
          <p:cNvPr id="6" name="TextovéPole 5"/>
          <p:cNvSpPr txBox="1"/>
          <p:nvPr/>
        </p:nvSpPr>
        <p:spPr>
          <a:xfrm>
            <a:off x="304800" y="846667"/>
            <a:ext cx="3318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Proba</a:t>
            </a:r>
            <a:r>
              <a:rPr lang="cs-CZ" sz="6000" dirty="0" smtClean="0"/>
              <a:t> 3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4283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238"/>
            <a:ext cx="6102926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70" y="0"/>
            <a:ext cx="6558029" cy="46397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32933" y="914400"/>
            <a:ext cx="421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err="1" smtClean="0"/>
              <a:t>ExoMars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6667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0667" y="575732"/>
            <a:ext cx="8950167" cy="1277515"/>
          </a:xfrm>
        </p:spPr>
        <p:txBody>
          <a:bodyPr/>
          <a:lstStyle/>
          <a:p>
            <a:r>
              <a:rPr lang="cs-CZ" dirty="0" smtClean="0"/>
              <a:t>TARANIS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3248"/>
            <a:ext cx="4284133" cy="407839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8" y="-1"/>
            <a:ext cx="7699022" cy="52493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92133" y="5774267"/>
            <a:ext cx="717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České dozimetry ve vesmíru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279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3" y="3700209"/>
            <a:ext cx="3523039" cy="23498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97" y="-114857"/>
            <a:ext cx="7500000" cy="4990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0133" y="884356"/>
            <a:ext cx="604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Nové přístroje </a:t>
            </a:r>
            <a:endParaRPr lang="cs-CZ" sz="4000" dirty="0" smtClean="0"/>
          </a:p>
          <a:p>
            <a:r>
              <a:rPr lang="cs-CZ" sz="4000" dirty="0" smtClean="0"/>
              <a:t>pro </a:t>
            </a:r>
          </a:p>
          <a:p>
            <a:r>
              <a:rPr lang="cs-CZ" sz="4000" dirty="0" smtClean="0"/>
              <a:t>kosmický </a:t>
            </a:r>
            <a:r>
              <a:rPr lang="cs-CZ" sz="4000" dirty="0"/>
              <a:t>výzkum</a:t>
            </a:r>
            <a:r>
              <a:rPr lang="cs-CZ" dirty="0"/>
              <a:t> 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81600" y="5350933"/>
            <a:ext cx="675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Česká optika ve vesmíru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501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39</Words>
  <Application>Microsoft Office PowerPoint</Application>
  <PresentationFormat>Širokoúhlá obrazovka</PresentationFormat>
  <Paragraphs>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Prezentace aplikace PowerPoint</vt:lpstr>
      <vt:lpstr>Zúčastněná pracoviště AV ČR Astronomický ústav Ústav fyziky atmosféry Ústav fyziky plazmatu Ústav jaderné fyziky Další zúčastněná pracoviště MFF UK Praha  Masarykova univerzita Brno FJFI ČVUT  FEL ČVUT Technická univerzita v Liberci Slezská univerzita Opava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TARANIS</vt:lpstr>
      <vt:lpstr>Prezentace aplikace PowerPoint</vt:lpstr>
      <vt:lpstr>Prezentace aplikace PowerPoint</vt:lpstr>
    </vt:vector>
  </TitlesOfParts>
  <Company>Astronomický Ústav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Suchan</dc:creator>
  <cp:lastModifiedBy>Pavel Suchan</cp:lastModifiedBy>
  <cp:revision>12</cp:revision>
  <dcterms:created xsi:type="dcterms:W3CDTF">2018-03-05T12:06:44Z</dcterms:created>
  <dcterms:modified xsi:type="dcterms:W3CDTF">2018-03-05T14:30:35Z</dcterms:modified>
</cp:coreProperties>
</file>